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7" r:id="rId10"/>
    <p:sldId id="268" r:id="rId11"/>
    <p:sldId id="262" r:id="rId12"/>
    <p:sldId id="266" r:id="rId13"/>
    <p:sldId id="265" r:id="rId14"/>
    <p:sldId id="269" r:id="rId15"/>
    <p:sldId id="270" r:id="rId16"/>
    <p:sldId id="271" r:id="rId17"/>
    <p:sldId id="284" r:id="rId18"/>
    <p:sldId id="272" r:id="rId19"/>
    <p:sldId id="273" r:id="rId20"/>
    <p:sldId id="274" r:id="rId21"/>
    <p:sldId id="279" r:id="rId22"/>
    <p:sldId id="275" r:id="rId23"/>
    <p:sldId id="276" r:id="rId24"/>
    <p:sldId id="277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2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87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6493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6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96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65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70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5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4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2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4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0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FE6D8C2-ED80-46EC-AC53-59A3FEBC158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27B2C-5350-4BB1-AB77-92152276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48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023F-289D-1116-22A6-060A0AD0C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URDU IMAGE CAPTIONING WITH ATTENTION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F2579-13BF-5A54-1193-C333EF1605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Deep Learning Project – Group 1</a:t>
            </a:r>
          </a:p>
        </p:txBody>
      </p:sp>
    </p:spTree>
    <p:extLst>
      <p:ext uri="{BB962C8B-B14F-4D97-AF65-F5344CB8AC3E}">
        <p14:creationId xmlns:p14="http://schemas.microsoft.com/office/powerpoint/2010/main" val="3053840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B27C-8880-4B57-CE9C-044A9AFB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–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26A7-0A28-6719-9447-0C222E62F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A8FD6-D202-E2E3-83A0-2E222280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47" y="1690688"/>
            <a:ext cx="6860127" cy="43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5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B2E2-10F6-5DA3-A278-31DB2E94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CF53-3A96-786D-0268-509067BE4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</a:rPr>
              <a:t>Image caption, </a:t>
            </a:r>
            <a:r>
              <a:rPr lang="en-US" b="1" i="0" dirty="0">
                <a:effectLst/>
              </a:rPr>
              <a:t>automatically generating natural language descriptions according to the content observed in an image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i="0" dirty="0">
                <a:effectLst/>
              </a:rPr>
              <a:t>Generating well-formed sentences requires both syntactic and semantic understanding of the language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5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B2E2-10F6-5DA3-A278-31DB2E94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66C7C-D75F-4989-BABF-768B9504B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441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0AB5D-DF95-CC9D-FB5C-5C9D9DA1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85140-15F6-235C-227E-9BB86CAE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9392" cy="4351338"/>
          </a:xfrm>
        </p:spPr>
        <p:txBody>
          <a:bodyPr/>
          <a:lstStyle/>
          <a:p>
            <a:r>
              <a:rPr lang="en-US" dirty="0"/>
              <a:t>For this, we used following:</a:t>
            </a:r>
          </a:p>
          <a:p>
            <a:endParaRPr lang="en-US" dirty="0"/>
          </a:p>
          <a:p>
            <a:pPr lvl="1"/>
            <a:r>
              <a:rPr lang="en-US" dirty="0"/>
              <a:t>Inception v3 (pretrained on ImageNet) – </a:t>
            </a:r>
            <a:r>
              <a:rPr lang="en-US" b="1" dirty="0"/>
              <a:t>Computer Vision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Gated Recurrent Unit (GRU) –</a:t>
            </a:r>
            <a:r>
              <a:rPr lang="en-US" b="1" dirty="0"/>
              <a:t> Natural Language Processing</a:t>
            </a:r>
            <a:endParaRPr lang="en-US" dirty="0"/>
          </a:p>
        </p:txBody>
      </p:sp>
      <p:pic>
        <p:nvPicPr>
          <p:cNvPr id="4102" name="Picture 6" descr="The indepenent cells of RNN, LSTM, and GRU | Download Scientific Diagram">
            <a:extLst>
              <a:ext uri="{FF2B5EF4-FFF2-40B4-BE49-F238E27FC236}">
                <a16:creationId xmlns:a16="http://schemas.microsoft.com/office/drawing/2014/main" id="{F756248F-C26C-0CBF-6A71-E103F670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677" y="4188833"/>
            <a:ext cx="6286870" cy="16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29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0AB5D-DF95-CC9D-FB5C-5C9D9DA1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098" name="Picture 2" descr="Inception V3 CNN Architecture Explained . | by Anas BRITAL | Medium">
            <a:extLst>
              <a:ext uri="{FF2B5EF4-FFF2-40B4-BE49-F238E27FC236}">
                <a16:creationId xmlns:a16="http://schemas.microsoft.com/office/drawing/2014/main" id="{D810EB08-A880-36BF-7BA9-B4858E22C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35" y="1373743"/>
            <a:ext cx="8305061" cy="51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6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E0B8-63EA-342F-584A-0F58C8C3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7640-9B35-5BC2-0ABA-5A126801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Step-1:</a:t>
            </a:r>
          </a:p>
          <a:p>
            <a:pPr lvl="1"/>
            <a:r>
              <a:rPr lang="en-US" dirty="0"/>
              <a:t>Images into Inceptionv3 format</a:t>
            </a:r>
          </a:p>
          <a:p>
            <a:pPr lvl="2"/>
            <a:r>
              <a:rPr lang="en-US" dirty="0"/>
              <a:t>299x299</a:t>
            </a:r>
          </a:p>
          <a:p>
            <a:pPr lvl="2"/>
            <a:r>
              <a:rPr lang="en-US" dirty="0"/>
              <a:t>Normalization to (-1 , 1)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Images as input, features from last conv. Layers</a:t>
            </a:r>
          </a:p>
          <a:p>
            <a:pPr lvl="1"/>
            <a:endParaRPr lang="en-US" dirty="0"/>
          </a:p>
          <a:p>
            <a:r>
              <a:rPr lang="en-US" dirty="0"/>
              <a:t>Step-2:</a:t>
            </a:r>
          </a:p>
          <a:p>
            <a:pPr lvl="1"/>
            <a:r>
              <a:rPr lang="en-US" dirty="0"/>
              <a:t>Tokenize Urdu words</a:t>
            </a:r>
          </a:p>
          <a:p>
            <a:pPr lvl="2"/>
            <a:r>
              <a:rPr lang="en-US" dirty="0"/>
              <a:t>Grammar from top 500 frequent words</a:t>
            </a:r>
          </a:p>
          <a:p>
            <a:pPr lvl="2"/>
            <a:r>
              <a:rPr lang="en-US" dirty="0"/>
              <a:t>Caption limit : 50 words</a:t>
            </a:r>
          </a:p>
          <a:p>
            <a:pPr lvl="2"/>
            <a:r>
              <a:rPr lang="en-US" dirty="0"/>
              <a:t>Word to Index &amp; Index to Word mappings</a:t>
            </a:r>
          </a:p>
          <a:p>
            <a:pPr lvl="2"/>
            <a:r>
              <a:rPr lang="en-US" dirty="0"/>
              <a:t>Splitting 30k captioned data, 80% Training &amp; 20% Testing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5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E0B8-63EA-342F-584A-0F58C8C3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7640-9B35-5BC2-0ABA-5A126801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Step-3:</a:t>
            </a:r>
          </a:p>
          <a:p>
            <a:pPr lvl="1"/>
            <a:r>
              <a:rPr lang="en-US" dirty="0"/>
              <a:t>Feature vector (8,8,2048) -&gt; (64,2048) shape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Passed into Encoder ( Single Fully Connected Layer)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Step-4:</a:t>
            </a:r>
          </a:p>
          <a:p>
            <a:pPr lvl="1"/>
            <a:r>
              <a:rPr lang="en-US" dirty="0"/>
              <a:t>Save features, encoder output which is obtained by passing images</a:t>
            </a:r>
          </a:p>
          <a:p>
            <a:pPr lvl="1"/>
            <a:r>
              <a:rPr lang="en-US" dirty="0"/>
              <a:t>Save Urdu Captions as NumPy list as well.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2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E0B8-63EA-342F-584A-0F58C8C3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7640-9B35-5BC2-0ABA-5A126801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Bahdanau</a:t>
            </a:r>
            <a:r>
              <a:rPr lang="en-US" dirty="0"/>
              <a:t> Attention:</a:t>
            </a:r>
          </a:p>
          <a:p>
            <a:pPr lvl="1"/>
            <a:r>
              <a:rPr lang="en-US" dirty="0"/>
              <a:t>Subsets of variable encodings instead of fixed length</a:t>
            </a:r>
          </a:p>
          <a:p>
            <a:pPr lvl="1"/>
            <a:r>
              <a:rPr lang="en-US" dirty="0"/>
              <a:t>Features and hidden with time </a:t>
            </a:r>
            <a:r>
              <a:rPr lang="en-US" dirty="0" err="1"/>
              <a:t>axists</a:t>
            </a:r>
            <a:r>
              <a:rPr lang="en-US" dirty="0"/>
              <a:t> -&gt; Attention Hidden Layer</a:t>
            </a:r>
          </a:p>
          <a:p>
            <a:pPr lvl="1"/>
            <a:r>
              <a:rPr lang="en-US" dirty="0"/>
              <a:t>Score is obtained by Dense(1) layer </a:t>
            </a:r>
            <a:r>
              <a:rPr lang="en-US" dirty="0" err="1"/>
              <a:t>whih</a:t>
            </a:r>
            <a:r>
              <a:rPr lang="en-US" dirty="0"/>
              <a:t> upon </a:t>
            </a:r>
            <a:r>
              <a:rPr lang="en-US" dirty="0" err="1"/>
              <a:t>Softmax</a:t>
            </a:r>
            <a:r>
              <a:rPr lang="en-US" dirty="0"/>
              <a:t> gave attention weights.</a:t>
            </a:r>
          </a:p>
          <a:p>
            <a:pPr lvl="1"/>
            <a:r>
              <a:rPr lang="en-US" dirty="0"/>
              <a:t>Attention weights with features gave </a:t>
            </a:r>
            <a:r>
              <a:rPr lang="en-US" dirty="0" err="1"/>
              <a:t>context_vextor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82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E0B8-63EA-342F-584A-0F58C8C3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7640-9B35-5BC2-0ABA-5A126801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Encoder output, hidden ( initialized to 0) and decoder input ( first word &lt;start&gt; is passed to decoder 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Decoder returns predictions (used to calc. loss) and then again are passed back into model ,i.e. Teacher Forcing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Final steps included gradients and optimizers to back propagate.</a:t>
            </a:r>
          </a:p>
        </p:txBody>
      </p:sp>
    </p:spTree>
    <p:extLst>
      <p:ext uri="{BB962C8B-B14F-4D97-AF65-F5344CB8AC3E}">
        <p14:creationId xmlns:p14="http://schemas.microsoft.com/office/powerpoint/2010/main" val="2336157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39009-CC97-74BE-44A0-3DE8556D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AAFF-28C2-FA49-5646-5494776E0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55768"/>
            <a:ext cx="8946541" cy="4195481"/>
          </a:xfrm>
        </p:spPr>
        <p:txBody>
          <a:bodyPr/>
          <a:lstStyle/>
          <a:p>
            <a:r>
              <a:rPr lang="en-US" dirty="0"/>
              <a:t>Model trained up to 20 Epochs in batch sizes of 64, took 1.5 hours overall.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590E0-09CB-B33C-43DB-44AF8FF6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434" y="2269708"/>
            <a:ext cx="4807842" cy="34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1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9B15-8B38-C449-FABC-03D9BE11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27FC-8864-D8CB-2000-7C2A48644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333" y="1591280"/>
            <a:ext cx="8946541" cy="4195481"/>
          </a:xfrm>
        </p:spPr>
        <p:txBody>
          <a:bodyPr>
            <a:normAutofit/>
          </a:bodyPr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Mohammad Awais ( 242554 )</a:t>
            </a:r>
          </a:p>
        </p:txBody>
      </p:sp>
    </p:spTree>
    <p:extLst>
      <p:ext uri="{BB962C8B-B14F-4D97-AF65-F5344CB8AC3E}">
        <p14:creationId xmlns:p14="http://schemas.microsoft.com/office/powerpoint/2010/main" val="43713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7EAD70-F8A7-3997-FA63-C0A5AFC1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36" y="1152983"/>
            <a:ext cx="7678269" cy="5151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E2954-516E-4B97-253B-85DDD5F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0B035-364C-DC7B-0615-40410DA8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32" y="5113902"/>
            <a:ext cx="6922935" cy="16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1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1A7F-066C-5B28-7791-7E54FF46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CAPTIONING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B64DB-467B-1433-8810-3C93EBCD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57" y="1434712"/>
            <a:ext cx="6847974" cy="50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1A7F-066C-5B28-7791-7E54FF46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CAPTIONING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0BA2-7948-091D-F030-CCC81BFA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34" y="1470911"/>
            <a:ext cx="7426732" cy="493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7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1A7F-066C-5B28-7791-7E54FF46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CAPTIONING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64E56-9B64-931A-E2FC-108EA2E9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2747"/>
            <a:ext cx="7910354" cy="50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1A7F-066C-5B28-7791-7E54FF46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CAPTIONING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95EC6-F05F-21DA-E41F-C71A0ECA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014" y="353012"/>
            <a:ext cx="4876830" cy="6504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20BEA-800D-93BD-11FF-DFF396D8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8" y="2430097"/>
            <a:ext cx="5604856" cy="31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51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7CD4-9823-7220-8E9A-CC257EF6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4AEF-3640-3737-3887-99AF951B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did adapt the grammar and performed as best as it could in less data and samples.</a:t>
            </a:r>
          </a:p>
          <a:p>
            <a:endParaRPr lang="en-US" dirty="0"/>
          </a:p>
          <a:p>
            <a:r>
              <a:rPr lang="en-US" dirty="0"/>
              <a:t>Captions weren’t accurately but the context was identified when reading them unlike some:</a:t>
            </a:r>
          </a:p>
          <a:p>
            <a:pPr lvl="1"/>
            <a:r>
              <a:rPr lang="en-US" dirty="0"/>
              <a:t>Unknown, missing and simple words</a:t>
            </a:r>
          </a:p>
          <a:p>
            <a:pPr lvl="1"/>
            <a:r>
              <a:rPr lang="en-US" dirty="0"/>
              <a:t>Less exposure of images</a:t>
            </a:r>
          </a:p>
          <a:p>
            <a:pPr lvl="1"/>
            <a:r>
              <a:rPr lang="en-US" dirty="0"/>
              <a:t>Needless Long Captions</a:t>
            </a:r>
          </a:p>
        </p:txBody>
      </p:sp>
    </p:spTree>
    <p:extLst>
      <p:ext uri="{BB962C8B-B14F-4D97-AF65-F5344CB8AC3E}">
        <p14:creationId xmlns:p14="http://schemas.microsoft.com/office/powerpoint/2010/main" val="360332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7CD4-9823-7220-8E9A-CC257EF6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4AEF-3640-3737-3887-99AF951B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Deduced reasons:</a:t>
            </a:r>
          </a:p>
          <a:p>
            <a:pPr lvl="1"/>
            <a:r>
              <a:rPr lang="en-US" dirty="0"/>
              <a:t>Google Translations are not great Grammarly / Contextually for all languages in all cases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Exposure of Images (6k) out of which 80% used to train.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Long Captions is probably because the next word doesn’t give </a:t>
            </a:r>
            <a:r>
              <a:rPr lang="en-US" b="1" dirty="0"/>
              <a:t>attention</a:t>
            </a:r>
            <a:r>
              <a:rPr lang="en-US" dirty="0"/>
              <a:t> to past predictions</a:t>
            </a:r>
          </a:p>
        </p:txBody>
      </p:sp>
    </p:spTree>
    <p:extLst>
      <p:ext uri="{BB962C8B-B14F-4D97-AF65-F5344CB8AC3E}">
        <p14:creationId xmlns:p14="http://schemas.microsoft.com/office/powerpoint/2010/main" val="37576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7CD4-9823-7220-8E9A-CC257EF6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4AEF-3640-3737-3887-99AF951B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Phase-1</a:t>
            </a:r>
          </a:p>
          <a:p>
            <a:pPr lvl="1"/>
            <a:r>
              <a:rPr lang="en-US" dirty="0"/>
              <a:t>Increase dataset of images-captions, also include images of various kinds</a:t>
            </a:r>
          </a:p>
          <a:p>
            <a:pPr lvl="1"/>
            <a:r>
              <a:rPr lang="en-US" dirty="0"/>
              <a:t>Make this a “</a:t>
            </a:r>
            <a:r>
              <a:rPr lang="en-US" b="1" dirty="0"/>
              <a:t>Self Attentive Urdu Image Captioning Model</a:t>
            </a:r>
            <a:r>
              <a:rPr lang="en-US" dirty="0"/>
              <a:t>”, apply attention at Decoder side as well.</a:t>
            </a:r>
          </a:p>
          <a:p>
            <a:pPr lvl="1"/>
            <a:endParaRPr lang="en-US" dirty="0"/>
          </a:p>
          <a:p>
            <a:r>
              <a:rPr lang="en-US" dirty="0"/>
              <a:t>Phase-2</a:t>
            </a:r>
          </a:p>
          <a:p>
            <a:pPr lvl="1"/>
            <a:r>
              <a:rPr lang="en-US" dirty="0"/>
              <a:t>Creating good “</a:t>
            </a:r>
            <a:r>
              <a:rPr lang="en-US" b="1" dirty="0"/>
              <a:t>Image-Urdu Captions” </a:t>
            </a:r>
            <a:r>
              <a:rPr lang="en-US" dirty="0"/>
              <a:t>dataset.</a:t>
            </a:r>
          </a:p>
          <a:p>
            <a:pPr lvl="1"/>
            <a:r>
              <a:rPr lang="en-US" dirty="0"/>
              <a:t>Vague approach of using GAN Models with </a:t>
            </a:r>
            <a:r>
              <a:rPr lang="en-US" b="1" dirty="0"/>
              <a:t>English-Image</a:t>
            </a:r>
            <a:r>
              <a:rPr lang="en-US" dirty="0"/>
              <a:t> dataset to train GAN to generate image.</a:t>
            </a:r>
          </a:p>
          <a:p>
            <a:pPr lvl="1"/>
            <a:r>
              <a:rPr lang="en-US" dirty="0"/>
              <a:t>Use Translation dataset </a:t>
            </a:r>
            <a:r>
              <a:rPr lang="en-US" b="1" dirty="0"/>
              <a:t>English-Urdu</a:t>
            </a:r>
            <a:r>
              <a:rPr lang="en-US" dirty="0"/>
              <a:t> such that create images using GAN by putting English sentences and pairing the Images generated with their respective Urdu Sentences. i.e. More Better </a:t>
            </a:r>
            <a:r>
              <a:rPr lang="en-US" b="1" dirty="0"/>
              <a:t>Urdu Image Captioning Dataset.</a:t>
            </a:r>
          </a:p>
        </p:txBody>
      </p:sp>
    </p:spTree>
    <p:extLst>
      <p:ext uri="{BB962C8B-B14F-4D97-AF65-F5344CB8AC3E}">
        <p14:creationId xmlns:p14="http://schemas.microsoft.com/office/powerpoint/2010/main" val="106131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E68F5-F99B-25CA-5E43-27E607C1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8918"/>
            <a:ext cx="10515600" cy="1300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1611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Google Camera - Apps on Google Play">
            <a:extLst>
              <a:ext uri="{FF2B5EF4-FFF2-40B4-BE49-F238E27FC236}">
                <a16:creationId xmlns:a16="http://schemas.microsoft.com/office/drawing/2014/main" id="{D6267AA0-48DB-8758-B4BA-9FEA863A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67" y="4298766"/>
            <a:ext cx="2295157" cy="2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88BD6-797D-4B15-54B6-B666860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EEAF-3E21-D944-F4B3-61AA5C3F8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learning, advanced and natural part of life.</a:t>
            </a:r>
          </a:p>
        </p:txBody>
      </p:sp>
      <p:pic>
        <p:nvPicPr>
          <p:cNvPr id="1028" name="Picture 4" descr="Google maps - Free social media icons">
            <a:extLst>
              <a:ext uri="{FF2B5EF4-FFF2-40B4-BE49-F238E27FC236}">
                <a16:creationId xmlns:a16="http://schemas.microsoft.com/office/drawing/2014/main" id="{CFC09EDE-CC65-90C4-A179-37A7C6F03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89" y="2706473"/>
            <a:ext cx="1739283" cy="17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Lens is getting a new icon, less than two years after the last  redesign">
            <a:extLst>
              <a:ext uri="{FF2B5EF4-FFF2-40B4-BE49-F238E27FC236}">
                <a16:creationId xmlns:a16="http://schemas.microsoft.com/office/drawing/2014/main" id="{69F1B03F-2CC0-34D8-6B9E-CB27C373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31" y="458069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board – the Google Keyboard – Apps on Google Play">
            <a:extLst>
              <a:ext uri="{FF2B5EF4-FFF2-40B4-BE49-F238E27FC236}">
                <a16:creationId xmlns:a16="http://schemas.microsoft.com/office/drawing/2014/main" id="{64C1EB14-84F6-7783-96B6-FCA18019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71" y="2383790"/>
            <a:ext cx="1868750" cy="18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oice Search Icon Png Image Free Download Searchpng - Google Voice  Assistant Icon, Transparent Png - kindpng">
            <a:extLst>
              <a:ext uri="{FF2B5EF4-FFF2-40B4-BE49-F238E27FC236}">
                <a16:creationId xmlns:a16="http://schemas.microsoft.com/office/drawing/2014/main" id="{B8092A07-4FA5-7B5F-807A-969F45B4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62" y="3318165"/>
            <a:ext cx="2541419" cy="205677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2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A8E9-04E2-2887-C24A-A60BFEEE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F8797-BCA4-CB05-C3FB-BBD8DB74B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Similarly, an application of deep learning known as </a:t>
            </a:r>
            <a:r>
              <a:rPr lang="en-US" b="1" dirty="0"/>
              <a:t>Image Captioning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i="0" dirty="0">
                <a:effectLst/>
              </a:rPr>
              <a:t>eals with </a:t>
            </a:r>
            <a:r>
              <a:rPr lang="en-US" b="1" i="0" dirty="0">
                <a:effectLst/>
              </a:rPr>
              <a:t>image understanding (CV)</a:t>
            </a:r>
            <a:r>
              <a:rPr lang="en-US" i="0" dirty="0">
                <a:effectLst/>
              </a:rPr>
              <a:t>and </a:t>
            </a:r>
            <a:r>
              <a:rPr lang="en-US" b="1" i="0" dirty="0">
                <a:effectLst/>
              </a:rPr>
              <a:t>language description (NLP)</a:t>
            </a:r>
            <a:r>
              <a:rPr lang="en-US" i="0" dirty="0">
                <a:effectLst/>
              </a:rPr>
              <a:t> for the image.</a:t>
            </a:r>
            <a:endParaRPr lang="en-US" dirty="0"/>
          </a:p>
        </p:txBody>
      </p:sp>
      <p:pic>
        <p:nvPicPr>
          <p:cNvPr id="2050" name="Picture 2" descr="Understanding and Human Mind - Pictured As Word Understanding Inside a Head  To Symbolize Relation between Understanding and the Stock Illustration -  Illustration of think, thoughts: 172325326">
            <a:extLst>
              <a:ext uri="{FF2B5EF4-FFF2-40B4-BE49-F238E27FC236}">
                <a16:creationId xmlns:a16="http://schemas.microsoft.com/office/drawing/2014/main" id="{3BD411A7-FDB5-C108-6E1D-1BA2B3D6C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06" y="4194030"/>
            <a:ext cx="2721006" cy="19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cribing language - OpenLearn - Open University">
            <a:extLst>
              <a:ext uri="{FF2B5EF4-FFF2-40B4-BE49-F238E27FC236}">
                <a16:creationId xmlns:a16="http://schemas.microsoft.com/office/drawing/2014/main" id="{ED3C58C5-F1DB-F4AD-D7BB-F1C51995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76" y="4012291"/>
            <a:ext cx="4253580" cy="216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1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A8E9-04E2-2887-C24A-A60BFEEE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F8797-BCA4-CB05-C3FB-BBD8DB74B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results are like: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FC474-C260-C380-4BD0-863741D8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47" y="2646089"/>
            <a:ext cx="7344516" cy="3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886E-7AC4-E048-2B81-00EB21E6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AB37-BB47-9092-DA43-ACE01ADF0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Captioning datasets exists like: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Captioning in Urdu, possible?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3337C-A039-475D-6AEA-D9021356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22" y="2585368"/>
            <a:ext cx="8630914" cy="26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886E-7AC4-E048-2B81-00EB21E6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AB37-BB47-9092-DA43-ACE01ADF0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</a:t>
            </a:r>
            <a:r>
              <a:rPr lang="en-US" b="1" dirty="0"/>
              <a:t>Urdu image captioning dataset </a:t>
            </a:r>
            <a:r>
              <a:rPr lang="en-US" dirty="0"/>
              <a:t>( Local Language )</a:t>
            </a:r>
          </a:p>
          <a:p>
            <a:endParaRPr lang="en-US" dirty="0"/>
          </a:p>
          <a:p>
            <a:r>
              <a:rPr lang="en-US" dirty="0"/>
              <a:t>Build and Train Image Captioning model with Attention upon this dataset to generate Urdu Captions</a:t>
            </a:r>
          </a:p>
          <a:p>
            <a:endParaRPr lang="en-US" dirty="0"/>
          </a:p>
          <a:p>
            <a:r>
              <a:rPr lang="en-US" dirty="0"/>
              <a:t>Understanding the Image Captioning Model, Attention mechanism and necessary preparations for this task of a dataset in any language.</a:t>
            </a:r>
          </a:p>
        </p:txBody>
      </p:sp>
    </p:spTree>
    <p:extLst>
      <p:ext uri="{BB962C8B-B14F-4D97-AF65-F5344CB8AC3E}">
        <p14:creationId xmlns:p14="http://schemas.microsoft.com/office/powerpoint/2010/main" val="316508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B27C-8880-4B57-CE9C-044A9AFB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26A7-0A28-6719-9447-0C222E62F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MS-COCO dataset, over 82,000 images with 5 Cap. Per each IMG.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our model, we used 6000 images =&gt; 30k approx. captions.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72E5-34FD-5640-F4AA-CC888D88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24" y="2649660"/>
            <a:ext cx="5119889" cy="1780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4403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B27C-8880-4B57-CE9C-044A9AFB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 preparation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26A7-0A28-6719-9447-0C222E62F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English -&gt; Urdu ( Google Translate API , i.e. </a:t>
            </a:r>
            <a:r>
              <a:rPr lang="en-US" b="1" dirty="0" err="1"/>
              <a:t>googletrans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Standardized (removed special characters)</a:t>
            </a:r>
          </a:p>
          <a:p>
            <a:endParaRPr lang="en-US" dirty="0"/>
          </a:p>
          <a:p>
            <a:r>
              <a:rPr lang="en-US" dirty="0"/>
              <a:t>Added &lt;start&gt; &amp; &lt;end&gt; tokens.</a:t>
            </a:r>
          </a:p>
          <a:p>
            <a:endParaRPr lang="en-US" dirty="0"/>
          </a:p>
          <a:p>
            <a:r>
              <a:rPr lang="en-US" dirty="0"/>
              <a:t>Created two lists of “</a:t>
            </a:r>
            <a:r>
              <a:rPr lang="en-US" dirty="0" err="1"/>
              <a:t>image_path</a:t>
            </a:r>
            <a:r>
              <a:rPr lang="en-US" dirty="0"/>
              <a:t>” &amp; “</a:t>
            </a:r>
            <a:r>
              <a:rPr lang="en-US" dirty="0" err="1"/>
              <a:t>urdu_caption</a:t>
            </a:r>
            <a:r>
              <a:rPr lang="en-US" dirty="0"/>
              <a:t>” with corresponding indices.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C51ADB4-D51F-DE00-289D-4EF059A15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270" y="2396969"/>
            <a:ext cx="1893165" cy="189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46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1129</TotalTime>
  <Words>704</Words>
  <Application>Microsoft Office PowerPoint</Application>
  <PresentationFormat>Widescreen</PresentationFormat>
  <Paragraphs>129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</vt:lpstr>
      <vt:lpstr>URDU IMAGE CAPTIONING WITH ATTENTION</vt:lpstr>
      <vt:lpstr>GROUP MEMBERS</vt:lpstr>
      <vt:lpstr>INTRODUCTION</vt:lpstr>
      <vt:lpstr>INTRODUCTION</vt:lpstr>
      <vt:lpstr>INTRODUCTION</vt:lpstr>
      <vt:lpstr>PROBLEM STATEMENT</vt:lpstr>
      <vt:lpstr>AIM</vt:lpstr>
      <vt:lpstr>DATASET -  intro</vt:lpstr>
      <vt:lpstr>DATASET -  preparation and preprocessing</vt:lpstr>
      <vt:lpstr>DATASET – sample</vt:lpstr>
      <vt:lpstr>ARCHITECTURE</vt:lpstr>
      <vt:lpstr>ARCHITECTURE</vt:lpstr>
      <vt:lpstr>ARCHITECTURE</vt:lpstr>
      <vt:lpstr>ARCHITECTURE</vt:lpstr>
      <vt:lpstr>PROCEDURE</vt:lpstr>
      <vt:lpstr>PROCEDURE</vt:lpstr>
      <vt:lpstr>PROCEDURE</vt:lpstr>
      <vt:lpstr>PROCEDURE</vt:lpstr>
      <vt:lpstr>RESULTS</vt:lpstr>
      <vt:lpstr>RESULTS</vt:lpstr>
      <vt:lpstr>MORE CAPTIONING</vt:lpstr>
      <vt:lpstr>MORE CAPTIONING</vt:lpstr>
      <vt:lpstr>MORE CAPTIONING</vt:lpstr>
      <vt:lpstr>MORE CAPTIONING</vt:lpstr>
      <vt:lpstr>CONCLUSION</vt:lpstr>
      <vt:lpstr>CONCLUSION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URDU IMAGE CAPTIONING WITH ATTENTION</dc:title>
  <dc:creator>Danish Fayaz</dc:creator>
  <cp:lastModifiedBy>Danish Fayaz</cp:lastModifiedBy>
  <cp:revision>18</cp:revision>
  <dcterms:created xsi:type="dcterms:W3CDTF">2022-05-24T11:32:52Z</dcterms:created>
  <dcterms:modified xsi:type="dcterms:W3CDTF">2022-05-25T06:22:06Z</dcterms:modified>
</cp:coreProperties>
</file>